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6" r:id="rId10"/>
    <p:sldId id="257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36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0E764-5EEC-4065-496D-0DF3DE05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832617-FC0C-8845-82BC-708244F3F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F49B5-2435-2CC5-1570-A147B804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C2BA68-AF96-D204-14AE-8D934F4E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3F6EF-CF33-BCE8-F124-2A7B5C5D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24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5A743-FAE8-D80A-082C-2C089F13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AA49AD-53BA-1E06-585A-38993AC85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B4B12-BE48-241A-B31C-E1712DCC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26B8-41B8-3C08-BCF7-8A917BBD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0DCADA-0B54-E83B-D8B6-7847DD5D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02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F54F83-07DC-3161-84B0-636F9BBAE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65F210-9330-A44F-C131-4A20E276E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9938A-D9E9-8F8A-769E-81CD52E8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4DDA3-391F-0CE1-17F2-2A3EC174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51F58-CD09-DD12-6938-24729E0C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5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23FA8-3704-1394-C08B-A0D71054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D012A-67EB-B193-6C60-4C2D096B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73A21-E13E-3E94-FAC0-E6D56573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723D3-3EA2-C993-FC64-3A964D27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3DF0D-5644-8D97-9347-290A8FBB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6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A11AE-11F4-0C76-8529-6A6E2C8E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043DD-F507-D772-805B-F75E926C7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AA9A2-4656-C596-6FC0-0A2B4FCB4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BCCE4-F57E-C311-0503-7869252D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F4C88-A732-20FC-A841-AD9A71D5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8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D8FFB-9D56-4B11-C973-283B150A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6DAF4-2072-9BA9-F211-C40607564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6029E-4697-46DA-8E87-3C6A860DB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49899-1724-CB82-8296-9486B405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8D181-3BEB-E8B2-77BB-B194809A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ECDA50-6F7A-88EE-7E3F-7FC111AD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9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EAD76-236B-47D9-B951-EF388BE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B9644-41D6-7F06-313E-2C3294D10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61FFFC-AC9E-98ED-94AB-94C7C20A2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FF1C67-D27E-DAD1-BB69-3958836E5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62CEE6-C74F-048E-485F-B27D81E6B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0421A1-15EB-0994-7841-F8FD6A04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C641A2-527A-3215-90F0-A204D232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A5A790-D579-5A45-EF9E-02177080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1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E7EEA-C9BE-72A5-DC2C-E0DB35BC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3691E2-F7AA-78CF-30CA-306FCC7F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43D95D-D66D-E0C0-3EDC-39D0A6C8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0FCDE5-CD4F-BC57-845E-CB7AACBC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55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F2D41D-2384-762B-30EB-02C4B5C1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ED252F-E89E-E1FD-3E8B-E7C457E8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E29377-50D1-8CE8-50D3-85706C20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7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4A586-0900-DCCC-867A-885974F2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BE3D4-314E-3989-9376-8C633DA4C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F7FB29-FA42-B96C-A5C0-981ABB43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755FB-5BAB-48D7-F43B-7B286F6C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0FC79-2948-7C69-2A9C-2DF9FCBF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F6681F-86F3-3A8C-4141-F18D8958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48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47D5A-C7DD-DC31-1158-53F29B23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9A07B6-F9F4-68F3-7F55-8F010BE76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6EDBE-4CEA-59C9-4B29-029FF2B80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FD6232-DB20-BC35-9082-9D7EC2E7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3464D-6627-D7FF-7C98-AC782ADC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6BB167-6C67-2106-678A-0E35D631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69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B8F261-ED2B-0606-F824-9CE9CA8D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DA699-28BD-8643-CA25-A4916AA85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48200-EA9B-AA42-13BF-89A56B94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3A8C1-7253-4F67-8CF3-CF83BCDCA7D5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F48A0C-37EA-24D1-D755-D5255891E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BDE19-05C9-9963-06A8-3A9A5BBAB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EFCE3-A589-4CAA-8566-6CE0FAF9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5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FCA006-86F0-0028-BA8E-60302A5E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380" y="0"/>
            <a:ext cx="699924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1D817-53B3-E58C-A3EB-CE1FDE3A8ABC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포항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01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FF1BB9-3DD3-90B0-C200-6FDA7A66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25" y="0"/>
            <a:ext cx="641214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CD79C9-D2EC-4DFD-BBBA-F8DCC58003FA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목포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54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2146F0-3CB6-7868-1F9F-C9781420AFD5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여수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B498CC-FBCB-1544-E79F-F4D9E5C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71" y="0"/>
            <a:ext cx="5335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9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17386-D6D8-9E61-3478-562A09AB2EE7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여수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E57160-1FED-6AC2-7A19-3FAEF541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91" y="0"/>
            <a:ext cx="5528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537BF4-7DB0-2751-FD7E-99B0C103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89" y="0"/>
            <a:ext cx="692782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867A2-8631-BB83-8164-0B7EDD7A3183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포항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17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3C7D4-61B2-0F33-20F5-8280154B0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22" y="0"/>
            <a:ext cx="70147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20CB7-A394-E63B-0B0E-AAC4F163B405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충주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00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53CA6-91C1-844E-560F-6A8B0986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27" y="0"/>
            <a:ext cx="672814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A0369-D40D-A5D3-052B-903A97AF18FF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충주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04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B63DC8F-C4FA-6CB4-4AA6-8C352705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885E5-EF65-89E4-D759-8E9A4EB96F4F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당진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42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0FDD78-E0E7-1A4E-4187-87DB18DF9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3" y="0"/>
            <a:ext cx="660833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14C61-F586-06D9-0D34-5C43EB3D2F4D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당진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97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14834-B7A4-0338-0298-69F45199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049" y="0"/>
            <a:ext cx="627990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E61DF-B183-1645-A388-3B3ECBB31DF0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군산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90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3B5990-FCA9-7366-4A8D-23EB6E57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84" y="0"/>
            <a:ext cx="659303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55BBD-51E0-ECD5-2CDF-C57AB0084124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군산 ②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1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D14AA1-1117-FDCE-99C0-9E8A34E9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69" y="0"/>
            <a:ext cx="678786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2FFDE-131D-B317-F020-676F17E5CBDE}"/>
              </a:ext>
            </a:extLst>
          </p:cNvPr>
          <p:cNvSpPr txBox="1"/>
          <p:nvPr/>
        </p:nvSpPr>
        <p:spPr>
          <a:xfrm>
            <a:off x="266700" y="5334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a typeface="휴먼엑스포" panose="02010504000101010101" pitchFamily="2" charset="-127"/>
              </a:rPr>
              <a:t>목포 ①</a:t>
            </a:r>
            <a:endParaRPr lang="en-US" altLang="ko-KR" sz="3200" dirty="0">
              <a:ea typeface="휴먼엑스포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03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24</Words>
  <Application>Microsoft Office PowerPoint</Application>
  <PresentationFormat>와이드스크린</PresentationFormat>
  <Paragraphs>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동재</dc:creator>
  <cp:lastModifiedBy>민 동재</cp:lastModifiedBy>
  <cp:revision>7</cp:revision>
  <dcterms:created xsi:type="dcterms:W3CDTF">2022-06-16T06:30:07Z</dcterms:created>
  <dcterms:modified xsi:type="dcterms:W3CDTF">2022-06-16T08:12:05Z</dcterms:modified>
</cp:coreProperties>
</file>